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9"/>
  </p:notes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4" r:id="rId9"/>
    <p:sldId id="263" r:id="rId10"/>
    <p:sldId id="262" r:id="rId11"/>
    <p:sldId id="271" r:id="rId12"/>
    <p:sldId id="272" r:id="rId13"/>
    <p:sldId id="265" r:id="rId14"/>
    <p:sldId id="267" r:id="rId15"/>
    <p:sldId id="266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83" autoAdjust="0"/>
  </p:normalViewPr>
  <p:slideViewPr>
    <p:cSldViewPr snapToGrid="0">
      <p:cViewPr varScale="1">
        <p:scale>
          <a:sx n="55" d="100"/>
          <a:sy n="55" d="100"/>
        </p:scale>
        <p:origin x="-1182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Process 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OpenCV CUDA Optical Flow</c:v>
                </c:pt>
                <c:pt idx="1">
                  <c:v>OpenCV Optical Flow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918</c:v>
                </c:pt>
                <c:pt idx="1">
                  <c:v>28194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33511680"/>
        <c:axId val="38731776"/>
      </c:barChart>
      <c:catAx>
        <c:axId val="33511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31776"/>
        <c:crosses val="autoZero"/>
        <c:auto val="1"/>
        <c:lblAlgn val="ctr"/>
        <c:lblOffset val="100"/>
        <c:noMultiLvlLbl val="0"/>
      </c:catAx>
      <c:valAx>
        <c:axId val="3873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116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5C250-96D3-4164-963B-CFFA0C89F6DF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227BD-6970-44FE-817C-816073D9F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final product is a application with client side and</a:t>
            </a:r>
            <a:r>
              <a:rPr lang="en-US" baseline="0" dirty="0" smtClean="0"/>
              <a:t> server side with data </a:t>
            </a:r>
            <a:r>
              <a:rPr lang="en-US" baseline="0" dirty="0" err="1" smtClean="0"/>
              <a:t>minining</a:t>
            </a:r>
            <a:r>
              <a:rPr lang="en-US" baseline="0" dirty="0" smtClean="0"/>
              <a:t> capabilities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227BD-6970-44FE-817C-816073D9F2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Bellini and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Akullian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study,</a:t>
            </a:r>
            <a:r>
              <a:rPr 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 had revealed that communication and functional</a:t>
            </a:r>
            <a:r>
              <a:rPr 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skills can be enhanced using video modeling.</a:t>
            </a:r>
            <a:b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227BD-6970-44FE-817C-816073D9F2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6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227BD-6970-44FE-817C-816073D9F2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3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9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32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4533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5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06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6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8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3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9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5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9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6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7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4F9C509-3C80-48BA-94C2-F9AD18BA3DAB}" type="datetimeFigureOut">
              <a:rPr lang="en-US" smtClean="0"/>
              <a:t>9/2/2015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7C3D4-8838-49C3-9FA5-F1E57EB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95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3.avi"/><Relationship Id="rId7" Type="http://schemas.openxmlformats.org/officeDocument/2006/relationships/image" Target="../media/image22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Behavioral </a:t>
            </a:r>
            <a:r>
              <a:rPr lang="en-US" b="1" dirty="0"/>
              <a:t>Observation Through Image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89158" y="5077630"/>
            <a:ext cx="2715454" cy="11262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Dulanja</a:t>
            </a:r>
            <a:r>
              <a:rPr lang="en-US" dirty="0" smtClean="0"/>
              <a:t> </a:t>
            </a:r>
            <a:r>
              <a:rPr lang="en-US" dirty="0" err="1" smtClean="0"/>
              <a:t>Wijethunga</a:t>
            </a:r>
            <a:endParaRPr lang="en-US" dirty="0" smtClean="0"/>
          </a:p>
          <a:p>
            <a:r>
              <a:rPr lang="en-US" dirty="0" err="1" smtClean="0"/>
              <a:t>Dinidu</a:t>
            </a:r>
            <a:r>
              <a:rPr lang="en-US" dirty="0" smtClean="0"/>
              <a:t> </a:t>
            </a:r>
            <a:r>
              <a:rPr lang="en-US" dirty="0" err="1" smtClean="0"/>
              <a:t>Bathiya</a:t>
            </a:r>
            <a:endParaRPr lang="en-US" dirty="0" smtClean="0"/>
          </a:p>
          <a:p>
            <a:r>
              <a:rPr lang="en-US" dirty="0" err="1" smtClean="0"/>
              <a:t>Sasith</a:t>
            </a:r>
            <a:r>
              <a:rPr lang="en-US" dirty="0" smtClean="0"/>
              <a:t> </a:t>
            </a:r>
            <a:r>
              <a:rPr lang="en-US" dirty="0" err="1" smtClean="0"/>
              <a:t>Weranja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6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Research and Prototyping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Data Collecting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Motion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Method Comparison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Noise Reduction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Pattern Identification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and Prototyping</a:t>
            </a:r>
          </a:p>
          <a:p>
            <a:endParaRPr lang="en-US" dirty="0"/>
          </a:p>
        </p:txBody>
      </p:sp>
      <p:pic>
        <p:nvPicPr>
          <p:cNvPr id="5" name="1withunusua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8624" y="4279575"/>
            <a:ext cx="4338114" cy="2440402"/>
          </a:xfrm>
          <a:prstGeom prst="rect">
            <a:avLst/>
          </a:prstGeom>
        </p:spPr>
      </p:pic>
      <p:pic>
        <p:nvPicPr>
          <p:cNvPr id="3074" name="Picture 2" descr="D:\8th sem\project\symposim\s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5" y="2543354"/>
            <a:ext cx="4026371" cy="295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657560" y="4727275"/>
            <a:ext cx="4441064" cy="1173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and Prototyping</a:t>
            </a:r>
          </a:p>
          <a:p>
            <a:endParaRPr lang="en-US" dirty="0"/>
          </a:p>
        </p:txBody>
      </p:sp>
      <p:pic>
        <p:nvPicPr>
          <p:cNvPr id="4" name="athalnorma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9123" y="2436435"/>
            <a:ext cx="3543300" cy="1993755"/>
          </a:xfrm>
          <a:prstGeom prst="rect">
            <a:avLst/>
          </a:prstGeom>
        </p:spPr>
      </p:pic>
      <p:pic>
        <p:nvPicPr>
          <p:cNvPr id="5" name="Picture 3" descr="D:\7thsem\finalProjec\end evaluation\colorta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84" y="1439173"/>
            <a:ext cx="5562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thalabnormal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40926" y="4719432"/>
            <a:ext cx="3581399" cy="201453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62423" y="3329796"/>
            <a:ext cx="2349260" cy="207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920377" y="3036498"/>
            <a:ext cx="310551" cy="16829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8th sem\project\symposim\sdfadfasdf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84" y="1409993"/>
            <a:ext cx="5627826" cy="29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4862423" y="3329797"/>
            <a:ext cx="2349260" cy="2070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920377" y="2855434"/>
            <a:ext cx="310552" cy="1863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6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System</a:t>
            </a:r>
            <a:r>
              <a:rPr lang="en-US" dirty="0"/>
              <a:t> </a:t>
            </a:r>
            <a:r>
              <a:rPr lang="en-US" sz="2400" dirty="0" smtClean="0"/>
              <a:t>Implementation</a:t>
            </a:r>
            <a:endParaRPr lang="en-US" sz="22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Client Server Architecture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accent5">
                    <a:lumMod val="50000"/>
                  </a:schemeClr>
                </a:solidFill>
              </a:rPr>
              <a:t>Motion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History 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Optical Flow  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accent5">
                    <a:lumMod val="50000"/>
                  </a:schemeClr>
                </a:solidFill>
              </a:rPr>
              <a:t>Machine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Learning Analysis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194" name="Picture 2" descr="D:\8th sem\project\symposima\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896" y="2323739"/>
            <a:ext cx="3373288" cy="20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07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System</a:t>
            </a:r>
            <a:r>
              <a:rPr lang="en-US" dirty="0"/>
              <a:t> </a:t>
            </a:r>
            <a:r>
              <a:rPr lang="en-US" sz="2400" dirty="0"/>
              <a:t>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Client Server Architecture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/>
              <a:t>Optical </a:t>
            </a:r>
            <a:r>
              <a:rPr lang="en-US" sz="2200" dirty="0"/>
              <a:t>Flow  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Motion History 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accent5">
                    <a:lumMod val="50000"/>
                  </a:schemeClr>
                </a:solidFill>
              </a:rPr>
              <a:t>Machine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Learning Analysis</a:t>
            </a:r>
          </a:p>
          <a:p>
            <a:pPr marL="457200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149" name="Picture 5" descr="D:\8th sem\project\symposima\1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73" y="2188795"/>
            <a:ext cx="1173673" cy="10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:\8th sem\project\symposima\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89" y="2188795"/>
            <a:ext cx="1892779" cy="117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33" y="3562215"/>
            <a:ext cx="4533333" cy="27523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79689" y="1623214"/>
            <a:ext cx="491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Optical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Flow 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Algorithm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takes time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013978986"/>
              </p:ext>
            </p:extLst>
          </p:nvPr>
        </p:nvGraphicFramePr>
        <p:xfrm>
          <a:off x="943127" y="3400722"/>
          <a:ext cx="5169698" cy="3311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TextBox 19"/>
          <p:cNvSpPr txBox="1"/>
          <p:nvPr/>
        </p:nvSpPr>
        <p:spPr>
          <a:xfrm rot="21090841">
            <a:off x="-196113" y="1317914"/>
            <a:ext cx="6770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GPU version is about 30x faster</a:t>
            </a:r>
          </a:p>
        </p:txBody>
      </p:sp>
    </p:spTree>
    <p:extLst>
      <p:ext uri="{BB962C8B-B14F-4D97-AF65-F5344CB8AC3E}">
        <p14:creationId xmlns:p14="http://schemas.microsoft.com/office/powerpoint/2010/main" val="4072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14" grpId="0">
        <p:bldAsOne/>
      </p:bldGraphic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System</a:t>
            </a:r>
            <a:r>
              <a:rPr lang="en-US" dirty="0"/>
              <a:t> </a:t>
            </a:r>
            <a:r>
              <a:rPr lang="en-US" sz="2400" dirty="0" smtClean="0"/>
              <a:t>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Client Server Architecture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accent5">
                    <a:lumMod val="50000"/>
                  </a:schemeClr>
                </a:solidFill>
              </a:rPr>
              <a:t>Optical Flow  implementation</a:t>
            </a:r>
            <a:endParaRPr lang="en-US" sz="2200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/>
              <a:t>Motion </a:t>
            </a:r>
            <a:r>
              <a:rPr lang="en-US" sz="2200" dirty="0"/>
              <a:t>History 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accent5">
                    <a:lumMod val="50000"/>
                  </a:schemeClr>
                </a:solidFill>
              </a:rPr>
              <a:t>Machine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Learning Analysis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2" name="Picture 4" descr="D:\8th sem\project\symposima\wwr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33" y="4750201"/>
            <a:ext cx="3783102" cy="182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8th sem\project\symposima\uyiu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588" y="4989836"/>
            <a:ext cx="3032624" cy="180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8th sem\project\symposima\ghghg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455" y="2990412"/>
            <a:ext cx="2970930" cy="175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D:\8th sem\project\symposima\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489" y="1043922"/>
            <a:ext cx="2538862" cy="154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54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System</a:t>
            </a:r>
            <a:r>
              <a:rPr lang="en-US" dirty="0"/>
              <a:t> </a:t>
            </a:r>
            <a:r>
              <a:rPr lang="en-US" sz="2400" dirty="0"/>
              <a:t>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Client Server Architecture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>
                <a:solidFill>
                  <a:schemeClr val="accent5">
                    <a:lumMod val="50000"/>
                  </a:schemeClr>
                </a:solidFill>
              </a:rPr>
              <a:t>Optical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Flow  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Motion History implementation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/>
              <a:t>Machine </a:t>
            </a:r>
            <a:r>
              <a:rPr lang="en-US" sz="2200" dirty="0"/>
              <a:t>Learning Analysis</a:t>
            </a:r>
          </a:p>
          <a:p>
            <a:pPr marL="457200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218" name="Picture 2" descr="D:\8th sem\project\symposima\vide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831" y="983343"/>
            <a:ext cx="3177966" cy="238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8th sem\project\symposima\vide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167" y="3803990"/>
            <a:ext cx="2676316" cy="20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8th sem\project\symposima\video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617" y="4563797"/>
            <a:ext cx="2858218" cy="21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5264" y="5097020"/>
            <a:ext cx="523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</a:rPr>
              <a:t>FUTURE WORK</a:t>
            </a:r>
            <a:endParaRPr lang="en-US" sz="24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173857"/>
            <a:ext cx="10585481" cy="2639682"/>
          </a:xfrm>
        </p:spPr>
        <p:txBody>
          <a:bodyPr/>
          <a:lstStyle/>
          <a:p>
            <a:pPr algn="ctr"/>
            <a:r>
              <a:rPr lang="en-US" sz="9600" dirty="0" smtClean="0"/>
              <a:t>THANK YOU !</a:t>
            </a:r>
            <a:endParaRPr lang="en-US" sz="9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664" y="3968150"/>
            <a:ext cx="9049189" cy="2280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/>
            </a:r>
            <a:br>
              <a:rPr lang="en-US" sz="260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1withunusua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713" y="1431983"/>
            <a:ext cx="5704439" cy="3209027"/>
          </a:xfrm>
          <a:prstGeom prst="rect">
            <a:avLst/>
          </a:prstGeom>
        </p:spPr>
      </p:pic>
      <p:sp>
        <p:nvSpPr>
          <p:cNvPr id="5" name="Cloud 4"/>
          <p:cNvSpPr/>
          <p:nvPr/>
        </p:nvSpPr>
        <p:spPr>
          <a:xfrm>
            <a:off x="7333275" y="1174065"/>
            <a:ext cx="4301676" cy="233331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Observe this video carefully</a:t>
            </a:r>
            <a:endParaRPr lang="en-US" sz="32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48713" y="4968815"/>
            <a:ext cx="8946541" cy="2753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/>
              <a:t>Many breathing pattern abnormalities </a:t>
            </a:r>
            <a:r>
              <a:rPr lang="en-US" sz="2400" b="1" dirty="0" smtClean="0"/>
              <a:t>do not happen very frequently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It requires thorough observation for very long time.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85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553419"/>
            <a:ext cx="8946541" cy="369498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Identify those abnormalities and help doctors to do accurate diagnostic.</a:t>
            </a:r>
          </a:p>
          <a:p>
            <a:r>
              <a:rPr lang="en-US" sz="2800" dirty="0" smtClean="0"/>
              <a:t>Predict </a:t>
            </a:r>
            <a:r>
              <a:rPr lang="en-US" sz="2800" dirty="0"/>
              <a:t>health issues </a:t>
            </a:r>
            <a:r>
              <a:rPr lang="en-US" sz="2800" dirty="0" smtClean="0"/>
              <a:t>which can </a:t>
            </a:r>
            <a:r>
              <a:rPr lang="en-US" sz="2800" dirty="0"/>
              <a:t>arise in </a:t>
            </a:r>
            <a:r>
              <a:rPr lang="en-US" sz="2800" dirty="0" smtClean="0"/>
              <a:t>future.</a:t>
            </a:r>
          </a:p>
          <a:p>
            <a:r>
              <a:rPr lang="en-US" sz="2800" dirty="0" smtClean="0"/>
              <a:t>A </a:t>
            </a:r>
            <a:r>
              <a:rPr lang="en-US" sz="2800" dirty="0"/>
              <a:t>method to store video records of the patient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Collect a huge </a:t>
            </a:r>
            <a:r>
              <a:rPr lang="en-US" sz="2800" dirty="0"/>
              <a:t>amount of data of breathing patterns to be used for </a:t>
            </a:r>
            <a:r>
              <a:rPr lang="en-US" sz="2800" dirty="0" smtClean="0"/>
              <a:t>further </a:t>
            </a:r>
            <a:r>
              <a:rPr lang="en-US" sz="2800" dirty="0"/>
              <a:t>analyzing and research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2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other people have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1200" y="1747059"/>
            <a:ext cx="8915400" cy="5110941"/>
          </a:xfrm>
        </p:spPr>
        <p:txBody>
          <a:bodyPr>
            <a:normAutofit/>
          </a:bodyPr>
          <a:lstStyle/>
          <a:p>
            <a:r>
              <a:rPr lang="en-US" b="1" dirty="0" smtClean="0"/>
              <a:t>BELLINI </a:t>
            </a:r>
            <a:r>
              <a:rPr lang="en-US" dirty="0" smtClean="0"/>
              <a:t>and </a:t>
            </a:r>
            <a:r>
              <a:rPr lang="en-US" b="1" dirty="0" smtClean="0"/>
              <a:t>AKULLIAN</a:t>
            </a:r>
            <a:r>
              <a:rPr lang="en-US" dirty="0" smtClean="0"/>
              <a:t> have </a:t>
            </a:r>
            <a:r>
              <a:rPr lang="en-US" dirty="0"/>
              <a:t>done a research on Video </a:t>
            </a:r>
            <a:r>
              <a:rPr lang="en-US" dirty="0" smtClean="0"/>
              <a:t>Self-Modeling</a:t>
            </a:r>
            <a:r>
              <a:rPr lang="en-US" dirty="0"/>
              <a:t> </a:t>
            </a:r>
            <a:r>
              <a:rPr lang="en-US" dirty="0" smtClean="0"/>
              <a:t>involvements </a:t>
            </a:r>
            <a:r>
              <a:rPr lang="en-US" dirty="0"/>
              <a:t>for people with </a:t>
            </a:r>
            <a:r>
              <a:rPr lang="en-US" b="1" dirty="0"/>
              <a:t>Autism </a:t>
            </a:r>
            <a:r>
              <a:rPr lang="en-US" b="1" dirty="0" smtClean="0"/>
              <a:t>Spectrum Disorders 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/>
              <a:t>ARROYO</a:t>
            </a:r>
            <a:r>
              <a:rPr lang="en-US" dirty="0"/>
              <a:t>, </a:t>
            </a:r>
            <a:r>
              <a:rPr lang="en-US" b="1" dirty="0"/>
              <a:t>JAVIER</a:t>
            </a:r>
            <a:r>
              <a:rPr lang="en-US" dirty="0"/>
              <a:t> and </a:t>
            </a:r>
            <a:r>
              <a:rPr lang="en-US" b="1" dirty="0"/>
              <a:t>BERGASA</a:t>
            </a:r>
            <a:r>
              <a:rPr lang="en-US" dirty="0"/>
              <a:t> </a:t>
            </a:r>
            <a:r>
              <a:rPr lang="en-US" dirty="0" smtClean="0"/>
              <a:t>have implemented a </a:t>
            </a:r>
            <a:r>
              <a:rPr lang="en-US" dirty="0"/>
              <a:t>real-time surveillance system to detect suspicious </a:t>
            </a:r>
            <a:r>
              <a:rPr lang="en-US" dirty="0" smtClean="0"/>
              <a:t>behaviors in </a:t>
            </a:r>
            <a:r>
              <a:rPr lang="en-US" dirty="0"/>
              <a:t>shopping malls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DONGMIN GUO</a:t>
            </a:r>
            <a:r>
              <a:rPr lang="en-US" dirty="0" smtClean="0"/>
              <a:t>, </a:t>
            </a:r>
            <a:r>
              <a:rPr lang="en-US" b="1" dirty="0" smtClean="0"/>
              <a:t>VEN</a:t>
            </a:r>
            <a:r>
              <a:rPr lang="en-US" dirty="0" smtClean="0"/>
              <a:t> and </a:t>
            </a:r>
            <a:r>
              <a:rPr lang="en-US" b="1" dirty="0" smtClean="0"/>
              <a:t>ZHOU</a:t>
            </a:r>
            <a:r>
              <a:rPr lang="en-US" dirty="0" smtClean="0"/>
              <a:t> recently used optical </a:t>
            </a:r>
            <a:r>
              <a:rPr lang="en-US" dirty="0"/>
              <a:t>flow method to track and measure blood cells </a:t>
            </a:r>
            <a:r>
              <a:rPr lang="en-US" dirty="0" smtClean="0"/>
              <a:t>motion in </a:t>
            </a:r>
            <a:r>
              <a:rPr lang="en-US" dirty="0"/>
              <a:t>a human body.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9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and Results 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875327"/>
          </a:xfrm>
        </p:spPr>
        <p:txBody>
          <a:bodyPr>
            <a:normAutofit/>
          </a:bodyPr>
          <a:lstStyle/>
          <a:p>
            <a:r>
              <a:rPr lang="en-US" sz="2000" dirty="0"/>
              <a:t>Research and Prototyping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44" y="1483798"/>
            <a:ext cx="4178300" cy="229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52" y="4008928"/>
            <a:ext cx="4462549" cy="2677529"/>
          </a:xfrm>
          <a:prstGeom prst="rect">
            <a:avLst/>
          </a:prstGeom>
        </p:spPr>
      </p:pic>
      <p:sp>
        <p:nvSpPr>
          <p:cNvPr id="7" name="Content Placeholder 11"/>
          <p:cNvSpPr txBox="1">
            <a:spLocks/>
          </p:cNvSpPr>
          <p:nvPr/>
        </p:nvSpPr>
        <p:spPr>
          <a:xfrm>
            <a:off x="2589212" y="4811130"/>
            <a:ext cx="8915400" cy="1875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System Implementation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Research and Prototyping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Data Collecting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Motion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Method Comparison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Noise Reduction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Pattern Identification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:\8th sem\project\symposima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570" y="4310122"/>
            <a:ext cx="1828196" cy="101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8th sem\project\symposima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40" y="5613586"/>
            <a:ext cx="1610676" cy="8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8th sem\project\symposima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570" y="1736912"/>
            <a:ext cx="1981201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8th sem\project\symposima\31Vk6yCzW+L._SY3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75" y="2803713"/>
            <a:ext cx="2013616" cy="201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0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68484"/>
            <a:ext cx="9404723" cy="1400530"/>
          </a:xfrm>
        </p:spPr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Research and Prototyping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Data Collecting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Motion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Method Comparison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Noise Reduction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Pattern Identification</a:t>
            </a:r>
          </a:p>
          <a:p>
            <a:endParaRPr lang="en-US" dirty="0"/>
          </a:p>
        </p:txBody>
      </p:sp>
      <p:pic>
        <p:nvPicPr>
          <p:cNvPr id="2051" name="Picture 3" descr="D:\8th sem\project\symposima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46" y="4088630"/>
            <a:ext cx="417195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8th sem\project\symposima\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29" y="5379268"/>
            <a:ext cx="4357629" cy="68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05661" y="1471158"/>
            <a:ext cx="3853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Optical Flow 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Algorithm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Image Subtraction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5" y="2394862"/>
            <a:ext cx="3559559" cy="26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Research and Prototyping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Data Collecting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Motion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 Comparison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Noise Reduction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Pattern Identification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583691">
            <a:off x="7595123" y="1483529"/>
            <a:ext cx="33046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Optical Flow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Algorithm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     </a:t>
            </a:r>
            <a:r>
              <a:rPr lang="en-US" sz="1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Black </a:t>
            </a: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sz="14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Anandan</a:t>
            </a: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dense</a:t>
            </a:r>
          </a:p>
          <a:p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      Lucas-</a:t>
            </a:r>
            <a:r>
              <a:rPr lang="en-US" sz="14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Kanade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Image Subtraction</a:t>
            </a:r>
          </a:p>
        </p:txBody>
      </p:sp>
      <p:pic>
        <p:nvPicPr>
          <p:cNvPr id="3074" name="Picture 2" descr="D:\8th sem\project\symposima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64" y="3886176"/>
            <a:ext cx="4996735" cy="23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3" y="4821096"/>
            <a:ext cx="4588903" cy="1861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4933">
            <a:off x="6549346" y="2919918"/>
            <a:ext cx="330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Cross Correlation</a:t>
            </a:r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Research and Prototyping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Data Collecting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Motion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Method Comparison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Noise Reduction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Pattern Identification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D:\8th sem\project\symposima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54" y="4643157"/>
            <a:ext cx="4629150" cy="19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8th sem\project\symposima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92" y="1642951"/>
            <a:ext cx="2931205" cy="26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792</TotalTime>
  <Words>397</Words>
  <Application>Microsoft Office PowerPoint</Application>
  <PresentationFormat>Custom</PresentationFormat>
  <Paragraphs>108</Paragraphs>
  <Slides>17</Slides>
  <Notes>3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Ion</vt:lpstr>
      <vt:lpstr>            Behavioral Observation Through Image Processing</vt:lpstr>
      <vt:lpstr>Introduction </vt:lpstr>
      <vt:lpstr>Objectives</vt:lpstr>
      <vt:lpstr>What other people have done</vt:lpstr>
      <vt:lpstr>Methodology and Results </vt:lpstr>
      <vt:lpstr>Methodology and Results </vt:lpstr>
      <vt:lpstr>Methodology and Results </vt:lpstr>
      <vt:lpstr>Methodology and Results </vt:lpstr>
      <vt:lpstr>Methodology and Results </vt:lpstr>
      <vt:lpstr>Methodology and Results </vt:lpstr>
      <vt:lpstr>Methodology and Results </vt:lpstr>
      <vt:lpstr>Methodology and Results </vt:lpstr>
      <vt:lpstr>Methodology and Results </vt:lpstr>
      <vt:lpstr>Methodology and Results </vt:lpstr>
      <vt:lpstr>Methodology and Results </vt:lpstr>
      <vt:lpstr>Methodology and Results </vt:lpstr>
      <vt:lpstr>THANK YOU 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Behavioral Observation Through Image Processing</dc:title>
  <dc:creator>Windows User</dc:creator>
  <cp:lastModifiedBy>Dinidu Bhathiya</cp:lastModifiedBy>
  <cp:revision>62</cp:revision>
  <dcterms:created xsi:type="dcterms:W3CDTF">2015-08-24T05:38:53Z</dcterms:created>
  <dcterms:modified xsi:type="dcterms:W3CDTF">2015-09-02T04:13:56Z</dcterms:modified>
</cp:coreProperties>
</file>